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Extra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bold.fntdata"/><Relationship Id="rId25" Type="http://schemas.openxmlformats.org/officeDocument/2006/relationships/font" Target="fonts/MontserratExtraLight-regular.fntdata"/><Relationship Id="rId28" Type="http://schemas.openxmlformats.org/officeDocument/2006/relationships/font" Target="fonts/MontserratExtraLight-boldItalic.fntdata"/><Relationship Id="rId27" Type="http://schemas.openxmlformats.org/officeDocument/2006/relationships/font" Target="fonts/MontserratExtra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-regular.fntdata"/><Relationship Id="rId16" Type="http://schemas.openxmlformats.org/officeDocument/2006/relationships/slide" Target="slides/slide12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6053f1af4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6053f1af4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6053f1af4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6053f1af4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6053f1af4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6053f1af4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6053f1a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6053f1a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6053f1af4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6053f1af4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6053f1af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6053f1af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6053f1af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6053f1af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6053f1af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6053f1af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67d105339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67d105339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6053f1af4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6053f1af4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6053f1af4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6053f1af4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1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idx="1" type="subTitle"/>
          </p:nvPr>
        </p:nvSpPr>
        <p:spPr>
          <a:xfrm>
            <a:off x="6902775" y="4098825"/>
            <a:ext cx="20625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 Ahmed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Shaheer Mehmood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Shayan Ahmed</a:t>
            </a:r>
            <a:endParaRPr/>
          </a:p>
        </p:txBody>
      </p:sp>
      <p:sp>
        <p:nvSpPr>
          <p:cNvPr id="139" name="Google Shape;139;p16"/>
          <p:cNvSpPr txBox="1"/>
          <p:nvPr>
            <p:ph type="ctrTitle"/>
          </p:nvPr>
        </p:nvSpPr>
        <p:spPr>
          <a:xfrm>
            <a:off x="2809650" y="2245625"/>
            <a:ext cx="3524700" cy="17319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An </a:t>
            </a: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innovative</a:t>
            </a: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solution for</a:t>
            </a: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 car rental and driver booking system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40" name="Google Shape;140;p16"/>
          <p:cNvCxnSpPr/>
          <p:nvPr/>
        </p:nvCxnSpPr>
        <p:spPr>
          <a:xfrm>
            <a:off x="3190500" y="22456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013" y="1230807"/>
            <a:ext cx="2979975" cy="127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00" y="253850"/>
            <a:ext cx="7471924" cy="21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00" y="2488725"/>
            <a:ext cx="5965649" cy="24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5" y="259000"/>
            <a:ext cx="6706601" cy="29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3519725" y="1707300"/>
            <a:ext cx="2033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1096275" y="429250"/>
            <a:ext cx="5577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480900" y="1642500"/>
            <a:ext cx="81822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project develops a car rental and driver booking app, offering a reliable and convenient platform for users to rent cars and hire professional drivers.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GoDriver revolutionizes car rental and driver booking with seamless features: search,  book vehicles, and request professional drivers.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idx="4294967295" type="title"/>
          </p:nvPr>
        </p:nvSpPr>
        <p:spPr>
          <a:xfrm>
            <a:off x="1202527" y="4490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System Design</a:t>
            </a:r>
            <a:endParaRPr sz="2600"/>
          </a:p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148350" y="1184843"/>
            <a:ext cx="88473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application will adopt the MVC architecture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will be organized into different layers with different functionalities to ensure that the application will be modular ,scalable and easy to maintain.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user interface will be intuitive and built  using modern design patterns to ensure a smooth and responsive user experience.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4058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614" y="694081"/>
            <a:ext cx="5484774" cy="41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>
            <p:ph idx="4294967295" type="title"/>
          </p:nvPr>
        </p:nvSpPr>
        <p:spPr>
          <a:xfrm>
            <a:off x="183450" y="1631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System Architecture</a:t>
            </a:r>
            <a:endParaRPr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idx="4294967295" type="title"/>
          </p:nvPr>
        </p:nvSpPr>
        <p:spPr>
          <a:xfrm>
            <a:off x="183450" y="1631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Component Diagram</a:t>
            </a:r>
            <a:endParaRPr sz="2600"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834" y="671625"/>
            <a:ext cx="6456700" cy="42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278" y="228538"/>
            <a:ext cx="4535256" cy="473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>
            <p:ph idx="4294967295" type="title"/>
          </p:nvPr>
        </p:nvSpPr>
        <p:spPr>
          <a:xfrm>
            <a:off x="270160" y="22855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System Level Architecture</a:t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583" y="604375"/>
            <a:ext cx="2029642" cy="41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750" y="736225"/>
            <a:ext cx="1913725" cy="405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105675" y="48250"/>
            <a:ext cx="5577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025" y="604375"/>
            <a:ext cx="2135850" cy="42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731225" y="549725"/>
            <a:ext cx="2136000" cy="437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3626825" y="549725"/>
            <a:ext cx="2136000" cy="437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6446225" y="549725"/>
            <a:ext cx="2136000" cy="437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413" y="227688"/>
            <a:ext cx="5033175" cy="46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>
            <p:ph type="title"/>
          </p:nvPr>
        </p:nvSpPr>
        <p:spPr>
          <a:xfrm>
            <a:off x="154050" y="45550"/>
            <a:ext cx="7505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132350" y="30500"/>
            <a:ext cx="7505700" cy="3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Data</a:t>
            </a:r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50" y="559400"/>
            <a:ext cx="4355220" cy="16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50" y="2252620"/>
            <a:ext cx="4243525" cy="169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